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69" r:id="rId2"/>
    <p:sldId id="256" r:id="rId3"/>
    <p:sldId id="257" r:id="rId4"/>
    <p:sldId id="258" r:id="rId5"/>
    <p:sldId id="260" r:id="rId6"/>
    <p:sldId id="264" r:id="rId7"/>
    <p:sldId id="266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2" autoAdjust="0"/>
    <p:restoredTop sz="94660"/>
  </p:normalViewPr>
  <p:slideViewPr>
    <p:cSldViewPr snapToGrid="0">
      <p:cViewPr>
        <p:scale>
          <a:sx n="93" d="100"/>
          <a:sy n="93" d="100"/>
        </p:scale>
        <p:origin x="72" y="2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9445EB-F91B-421B-8827-B947443F16C6}" type="doc">
      <dgm:prSet loTypeId="urn:microsoft.com/office/officeart/2005/8/layout/list1" loCatId="Inbox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8CF235E0-9B40-4137-B726-3BCDCECBACD5}">
      <dgm:prSet/>
      <dgm:spPr/>
      <dgm:t>
        <a:bodyPr/>
        <a:lstStyle/>
        <a:p>
          <a:r>
            <a:rPr lang="en-US" dirty="0"/>
            <a:t>1. Always  Check for a GCF!!!!</a:t>
          </a:r>
        </a:p>
      </dgm:t>
    </dgm:pt>
    <dgm:pt modelId="{970CA476-947E-4D67-B687-3980909C1EB2}" type="parTrans" cxnId="{98618044-7DE1-4C41-ADB4-4DFC037DCE29}">
      <dgm:prSet/>
      <dgm:spPr/>
      <dgm:t>
        <a:bodyPr/>
        <a:lstStyle/>
        <a:p>
          <a:endParaRPr lang="en-US"/>
        </a:p>
      </dgm:t>
    </dgm:pt>
    <dgm:pt modelId="{A0AF8231-7CA8-45E8-95C9-AE0CDA34DD73}" type="sibTrans" cxnId="{98618044-7DE1-4C41-ADB4-4DFC037DCE29}">
      <dgm:prSet/>
      <dgm:spPr/>
      <dgm:t>
        <a:bodyPr/>
        <a:lstStyle/>
        <a:p>
          <a:endParaRPr lang="en-US"/>
        </a:p>
      </dgm:t>
    </dgm:pt>
    <dgm:pt modelId="{2B26A09C-B688-4C6F-BA05-135E950C50EA}">
      <dgm:prSet/>
      <dgm:spPr/>
      <dgm:t>
        <a:bodyPr/>
        <a:lstStyle/>
        <a:p>
          <a:r>
            <a:rPr lang="en-US" dirty="0"/>
            <a:t>If there is a GCF take it out! </a:t>
          </a:r>
        </a:p>
      </dgm:t>
    </dgm:pt>
    <dgm:pt modelId="{EDF65C62-53DE-471F-8E0A-2D0C06607B1D}" type="parTrans" cxnId="{DADD1038-AF25-47AA-AF6A-D76771E0232C}">
      <dgm:prSet/>
      <dgm:spPr/>
      <dgm:t>
        <a:bodyPr/>
        <a:lstStyle/>
        <a:p>
          <a:endParaRPr lang="en-US"/>
        </a:p>
      </dgm:t>
    </dgm:pt>
    <dgm:pt modelId="{1D02E084-F785-42D4-8AA8-60EB7291D671}" type="sibTrans" cxnId="{DADD1038-AF25-47AA-AF6A-D76771E0232C}">
      <dgm:prSet/>
      <dgm:spPr/>
      <dgm:t>
        <a:bodyPr/>
        <a:lstStyle/>
        <a:p>
          <a:endParaRPr lang="en-US"/>
        </a:p>
      </dgm:t>
    </dgm:pt>
    <dgm:pt modelId="{FDC354E5-42B1-4608-BE17-28DC43B292F6}">
      <dgm:prSet/>
      <dgm:spPr/>
      <dgm:t>
        <a:bodyPr/>
        <a:lstStyle/>
        <a:p>
          <a:r>
            <a:rPr lang="en-US" dirty="0"/>
            <a:t>2. How Many Terms are There????</a:t>
          </a:r>
        </a:p>
      </dgm:t>
    </dgm:pt>
    <dgm:pt modelId="{AFDBDB8B-B5AB-434D-8E49-8374EDDCF5E1}" type="parTrans" cxnId="{020F089D-9B1D-46F7-A08B-2BC2BE528541}">
      <dgm:prSet/>
      <dgm:spPr/>
      <dgm:t>
        <a:bodyPr/>
        <a:lstStyle/>
        <a:p>
          <a:endParaRPr lang="en-US"/>
        </a:p>
      </dgm:t>
    </dgm:pt>
    <dgm:pt modelId="{B908C6A8-6509-445D-81C9-173128C261EE}" type="sibTrans" cxnId="{020F089D-9B1D-46F7-A08B-2BC2BE528541}">
      <dgm:prSet/>
      <dgm:spPr/>
      <dgm:t>
        <a:bodyPr/>
        <a:lstStyle/>
        <a:p>
          <a:endParaRPr lang="en-US"/>
        </a:p>
      </dgm:t>
    </dgm:pt>
    <dgm:pt modelId="{1852E6F3-546E-44BE-8D96-4C75D7D3E772}">
      <dgm:prSet/>
      <dgm:spPr/>
      <dgm:t>
        <a:bodyPr/>
        <a:lstStyle/>
        <a:p>
          <a:r>
            <a:rPr lang="en-US" dirty="0"/>
            <a:t>Two terms: Difference of Two Squares</a:t>
          </a:r>
        </a:p>
      </dgm:t>
    </dgm:pt>
    <dgm:pt modelId="{A1EC72A6-D1D1-4561-830B-4FE60E926753}" type="parTrans" cxnId="{3C211BB3-844F-48DD-B825-262AB004460C}">
      <dgm:prSet/>
      <dgm:spPr/>
      <dgm:t>
        <a:bodyPr/>
        <a:lstStyle/>
        <a:p>
          <a:endParaRPr lang="en-US"/>
        </a:p>
      </dgm:t>
    </dgm:pt>
    <dgm:pt modelId="{81ADF8F1-1CC5-4B97-BC0F-057697DD83AA}" type="sibTrans" cxnId="{3C211BB3-844F-48DD-B825-262AB004460C}">
      <dgm:prSet/>
      <dgm:spPr/>
      <dgm:t>
        <a:bodyPr/>
        <a:lstStyle/>
        <a:p>
          <a:endParaRPr lang="en-US"/>
        </a:p>
      </dgm:t>
    </dgm:pt>
    <dgm:pt modelId="{5EC2497A-F805-4CC9-90A4-E4FA53EB5382}">
      <dgm:prSet/>
      <dgm:spPr/>
      <dgm:t>
        <a:bodyPr/>
        <a:lstStyle/>
        <a:p>
          <a:r>
            <a:rPr lang="en-US" dirty="0"/>
            <a:t>Three terms: </a:t>
          </a:r>
        </a:p>
      </dgm:t>
    </dgm:pt>
    <dgm:pt modelId="{D47FF141-B721-47C5-B277-978C72574826}" type="parTrans" cxnId="{975A1A04-42DD-43AA-A28B-CF30E713FAB9}">
      <dgm:prSet/>
      <dgm:spPr/>
      <dgm:t>
        <a:bodyPr/>
        <a:lstStyle/>
        <a:p>
          <a:endParaRPr lang="en-US"/>
        </a:p>
      </dgm:t>
    </dgm:pt>
    <dgm:pt modelId="{4CF107EF-F9F9-40A0-B890-AC9F5705A2E2}" type="sibTrans" cxnId="{975A1A04-42DD-43AA-A28B-CF30E713FAB9}">
      <dgm:prSet/>
      <dgm:spPr/>
      <dgm:t>
        <a:bodyPr/>
        <a:lstStyle/>
        <a:p>
          <a:endParaRPr lang="en-US"/>
        </a:p>
      </dgm:t>
    </dgm:pt>
    <dgm:pt modelId="{56AAC64D-1115-44EA-97FF-63296E5FD691}">
      <dgm:prSet/>
      <dgm:spPr/>
      <dgm:t>
        <a:bodyPr/>
        <a:lstStyle/>
        <a:p>
          <a:r>
            <a:rPr lang="en-US" dirty="0"/>
            <a:t>ALWAYS FACTOR COMPLETELY WHICH MEANS EVERYTHING IS IN ITS SIMPLEST FORM!!! </a:t>
          </a:r>
        </a:p>
      </dgm:t>
    </dgm:pt>
    <dgm:pt modelId="{406BC4BF-9D19-4DED-A7DF-9B341EBD7D05}" type="parTrans" cxnId="{C87EB911-2F66-44A5-8DDE-0CEFEDB9A642}">
      <dgm:prSet/>
      <dgm:spPr/>
      <dgm:t>
        <a:bodyPr/>
        <a:lstStyle/>
        <a:p>
          <a:endParaRPr lang="en-US"/>
        </a:p>
      </dgm:t>
    </dgm:pt>
    <dgm:pt modelId="{9229C5F9-C461-49CC-9676-A0180B797853}" type="sibTrans" cxnId="{C87EB911-2F66-44A5-8DDE-0CEFEDB9A642}">
      <dgm:prSet/>
      <dgm:spPr/>
      <dgm:t>
        <a:bodyPr/>
        <a:lstStyle/>
        <a:p>
          <a:endParaRPr lang="en-US"/>
        </a:p>
      </dgm:t>
    </dgm:pt>
    <dgm:pt modelId="{40AA1A54-3AFC-416E-9DA5-32ADCC07990B}">
      <dgm:prSet/>
      <dgm:spPr/>
      <dgm:t>
        <a:bodyPr/>
        <a:lstStyle/>
        <a:p>
          <a:r>
            <a:rPr lang="en-US" dirty="0"/>
            <a:t>Factors of C that Add to B</a:t>
          </a:r>
        </a:p>
      </dgm:t>
    </dgm:pt>
    <dgm:pt modelId="{E5C9123B-F99C-4E0F-B3FD-183E08EBAD19}" type="parTrans" cxnId="{A9F7EAB9-5F0C-418C-8585-F7FEEB036530}">
      <dgm:prSet/>
      <dgm:spPr/>
      <dgm:t>
        <a:bodyPr/>
        <a:lstStyle/>
        <a:p>
          <a:endParaRPr lang="en-US"/>
        </a:p>
      </dgm:t>
    </dgm:pt>
    <dgm:pt modelId="{2DD86911-42A2-4881-9064-C523D4ED2866}" type="sibTrans" cxnId="{A9F7EAB9-5F0C-418C-8585-F7FEEB036530}">
      <dgm:prSet/>
      <dgm:spPr/>
      <dgm:t>
        <a:bodyPr/>
        <a:lstStyle/>
        <a:p>
          <a:endParaRPr lang="en-US"/>
        </a:p>
      </dgm:t>
    </dgm:pt>
    <dgm:pt modelId="{FD0D5B4F-5F17-48F6-89A7-05BEF3D4B5D2}" type="pres">
      <dgm:prSet presAssocID="{029445EB-F91B-421B-8827-B947443F16C6}" presName="linear" presStyleCnt="0">
        <dgm:presLayoutVars>
          <dgm:dir/>
          <dgm:animLvl val="lvl"/>
          <dgm:resizeHandles val="exact"/>
        </dgm:presLayoutVars>
      </dgm:prSet>
      <dgm:spPr/>
    </dgm:pt>
    <dgm:pt modelId="{3019E361-2F96-4EE1-8C41-E742463406F8}" type="pres">
      <dgm:prSet presAssocID="{8CF235E0-9B40-4137-B726-3BCDCECBACD5}" presName="parentLin" presStyleCnt="0"/>
      <dgm:spPr/>
    </dgm:pt>
    <dgm:pt modelId="{381FAB82-C31E-4493-8F09-A0E8517016BF}" type="pres">
      <dgm:prSet presAssocID="{8CF235E0-9B40-4137-B726-3BCDCECBACD5}" presName="parentLeftMargin" presStyleLbl="node1" presStyleIdx="0" presStyleCnt="2"/>
      <dgm:spPr/>
    </dgm:pt>
    <dgm:pt modelId="{AE378C74-0361-40D1-A613-2B6DE98DC94A}" type="pres">
      <dgm:prSet presAssocID="{8CF235E0-9B40-4137-B726-3BCDCECBACD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67B161C-C35D-42B6-A4BA-6BAFA9854C99}" type="pres">
      <dgm:prSet presAssocID="{8CF235E0-9B40-4137-B726-3BCDCECBACD5}" presName="negativeSpace" presStyleCnt="0"/>
      <dgm:spPr/>
    </dgm:pt>
    <dgm:pt modelId="{47F64EA2-0022-4792-AF9F-6BF68E5391DD}" type="pres">
      <dgm:prSet presAssocID="{8CF235E0-9B40-4137-B726-3BCDCECBACD5}" presName="childText" presStyleLbl="conFgAcc1" presStyleIdx="0" presStyleCnt="2">
        <dgm:presLayoutVars>
          <dgm:bulletEnabled val="1"/>
        </dgm:presLayoutVars>
      </dgm:prSet>
      <dgm:spPr/>
    </dgm:pt>
    <dgm:pt modelId="{46694E1A-E183-4C1D-AECB-724BE1E2591C}" type="pres">
      <dgm:prSet presAssocID="{A0AF8231-7CA8-45E8-95C9-AE0CDA34DD73}" presName="spaceBetweenRectangles" presStyleCnt="0"/>
      <dgm:spPr/>
    </dgm:pt>
    <dgm:pt modelId="{AC835073-6986-460A-B78E-9466ACD7FD59}" type="pres">
      <dgm:prSet presAssocID="{FDC354E5-42B1-4608-BE17-28DC43B292F6}" presName="parentLin" presStyleCnt="0"/>
      <dgm:spPr/>
    </dgm:pt>
    <dgm:pt modelId="{F9D7BC6D-FDD6-4366-A2DD-7ACCF2DFE7B9}" type="pres">
      <dgm:prSet presAssocID="{FDC354E5-42B1-4608-BE17-28DC43B292F6}" presName="parentLeftMargin" presStyleLbl="node1" presStyleIdx="0" presStyleCnt="2"/>
      <dgm:spPr/>
    </dgm:pt>
    <dgm:pt modelId="{6A80089A-C120-4718-B1A5-D81C17B38259}" type="pres">
      <dgm:prSet presAssocID="{FDC354E5-42B1-4608-BE17-28DC43B292F6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1C59A59-098A-466D-8810-AACA811E2F85}" type="pres">
      <dgm:prSet presAssocID="{FDC354E5-42B1-4608-BE17-28DC43B292F6}" presName="negativeSpace" presStyleCnt="0"/>
      <dgm:spPr/>
    </dgm:pt>
    <dgm:pt modelId="{EC8F3AFF-9AF6-4FFA-94FB-BB153F37374C}" type="pres">
      <dgm:prSet presAssocID="{FDC354E5-42B1-4608-BE17-28DC43B292F6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975A1A04-42DD-43AA-A28B-CF30E713FAB9}" srcId="{FDC354E5-42B1-4608-BE17-28DC43B292F6}" destId="{5EC2497A-F805-4CC9-90A4-E4FA53EB5382}" srcOrd="1" destOrd="0" parTransId="{D47FF141-B721-47C5-B277-978C72574826}" sibTransId="{4CF107EF-F9F9-40A0-B890-AC9F5705A2E2}"/>
    <dgm:cxn modelId="{C87EB911-2F66-44A5-8DDE-0CEFEDB9A642}" srcId="{FDC354E5-42B1-4608-BE17-28DC43B292F6}" destId="{56AAC64D-1115-44EA-97FF-63296E5FD691}" srcOrd="2" destOrd="0" parTransId="{406BC4BF-9D19-4DED-A7DF-9B341EBD7D05}" sibTransId="{9229C5F9-C461-49CC-9676-A0180B797853}"/>
    <dgm:cxn modelId="{82DE9421-4604-4711-A2F7-D321AE7124E2}" type="presOf" srcId="{56AAC64D-1115-44EA-97FF-63296E5FD691}" destId="{EC8F3AFF-9AF6-4FFA-94FB-BB153F37374C}" srcOrd="0" destOrd="3" presId="urn:microsoft.com/office/officeart/2005/8/layout/list1"/>
    <dgm:cxn modelId="{DADD1038-AF25-47AA-AF6A-D76771E0232C}" srcId="{8CF235E0-9B40-4137-B726-3BCDCECBACD5}" destId="{2B26A09C-B688-4C6F-BA05-135E950C50EA}" srcOrd="0" destOrd="0" parTransId="{EDF65C62-53DE-471F-8E0A-2D0C06607B1D}" sibTransId="{1D02E084-F785-42D4-8AA8-60EB7291D671}"/>
    <dgm:cxn modelId="{98618044-7DE1-4C41-ADB4-4DFC037DCE29}" srcId="{029445EB-F91B-421B-8827-B947443F16C6}" destId="{8CF235E0-9B40-4137-B726-3BCDCECBACD5}" srcOrd="0" destOrd="0" parTransId="{970CA476-947E-4D67-B687-3980909C1EB2}" sibTransId="{A0AF8231-7CA8-45E8-95C9-AE0CDA34DD73}"/>
    <dgm:cxn modelId="{A20C967E-AD11-41B3-87AC-039B01149BD6}" type="presOf" srcId="{5EC2497A-F805-4CC9-90A4-E4FA53EB5382}" destId="{EC8F3AFF-9AF6-4FFA-94FB-BB153F37374C}" srcOrd="0" destOrd="1" presId="urn:microsoft.com/office/officeart/2005/8/layout/list1"/>
    <dgm:cxn modelId="{C0112390-2A31-4D7D-8C9D-D62F9FC1A566}" type="presOf" srcId="{8CF235E0-9B40-4137-B726-3BCDCECBACD5}" destId="{AE378C74-0361-40D1-A613-2B6DE98DC94A}" srcOrd="1" destOrd="0" presId="urn:microsoft.com/office/officeart/2005/8/layout/list1"/>
    <dgm:cxn modelId="{020F089D-9B1D-46F7-A08B-2BC2BE528541}" srcId="{029445EB-F91B-421B-8827-B947443F16C6}" destId="{FDC354E5-42B1-4608-BE17-28DC43B292F6}" srcOrd="1" destOrd="0" parTransId="{AFDBDB8B-B5AB-434D-8E49-8374EDDCF5E1}" sibTransId="{B908C6A8-6509-445D-81C9-173128C261EE}"/>
    <dgm:cxn modelId="{094FEEAE-9DAB-4A41-BF62-AEFD92464EAB}" type="presOf" srcId="{029445EB-F91B-421B-8827-B947443F16C6}" destId="{FD0D5B4F-5F17-48F6-89A7-05BEF3D4B5D2}" srcOrd="0" destOrd="0" presId="urn:microsoft.com/office/officeart/2005/8/layout/list1"/>
    <dgm:cxn modelId="{3C211BB3-844F-48DD-B825-262AB004460C}" srcId="{FDC354E5-42B1-4608-BE17-28DC43B292F6}" destId="{1852E6F3-546E-44BE-8D96-4C75D7D3E772}" srcOrd="0" destOrd="0" parTransId="{A1EC72A6-D1D1-4561-830B-4FE60E926753}" sibTransId="{81ADF8F1-1CC5-4B97-BC0F-057697DD83AA}"/>
    <dgm:cxn modelId="{BB5A66B4-3566-4637-9DF8-60CC498FFC9D}" type="presOf" srcId="{1852E6F3-546E-44BE-8D96-4C75D7D3E772}" destId="{EC8F3AFF-9AF6-4FFA-94FB-BB153F37374C}" srcOrd="0" destOrd="0" presId="urn:microsoft.com/office/officeart/2005/8/layout/list1"/>
    <dgm:cxn modelId="{A9F7EAB9-5F0C-418C-8585-F7FEEB036530}" srcId="{5EC2497A-F805-4CC9-90A4-E4FA53EB5382}" destId="{40AA1A54-3AFC-416E-9DA5-32ADCC07990B}" srcOrd="0" destOrd="0" parTransId="{E5C9123B-F99C-4E0F-B3FD-183E08EBAD19}" sibTransId="{2DD86911-42A2-4881-9064-C523D4ED2866}"/>
    <dgm:cxn modelId="{DA68FFBF-121E-4FFF-8AA3-1B0730EBF9FB}" type="presOf" srcId="{2B26A09C-B688-4C6F-BA05-135E950C50EA}" destId="{47F64EA2-0022-4792-AF9F-6BF68E5391DD}" srcOrd="0" destOrd="0" presId="urn:microsoft.com/office/officeart/2005/8/layout/list1"/>
    <dgm:cxn modelId="{27B174C2-4EFB-4AAD-9A6C-26AB7A51B7ED}" type="presOf" srcId="{8CF235E0-9B40-4137-B726-3BCDCECBACD5}" destId="{381FAB82-C31E-4493-8F09-A0E8517016BF}" srcOrd="0" destOrd="0" presId="urn:microsoft.com/office/officeart/2005/8/layout/list1"/>
    <dgm:cxn modelId="{F55796DA-2619-4B41-8971-07ED88C5F535}" type="presOf" srcId="{FDC354E5-42B1-4608-BE17-28DC43B292F6}" destId="{F9D7BC6D-FDD6-4366-A2DD-7ACCF2DFE7B9}" srcOrd="0" destOrd="0" presId="urn:microsoft.com/office/officeart/2005/8/layout/list1"/>
    <dgm:cxn modelId="{6CFD24F9-FA6F-4D24-8315-217160773997}" type="presOf" srcId="{FDC354E5-42B1-4608-BE17-28DC43B292F6}" destId="{6A80089A-C120-4718-B1A5-D81C17B38259}" srcOrd="1" destOrd="0" presId="urn:microsoft.com/office/officeart/2005/8/layout/list1"/>
    <dgm:cxn modelId="{FA10EDFB-D6E0-457D-9900-C86A3733F418}" type="presOf" srcId="{40AA1A54-3AFC-416E-9DA5-32ADCC07990B}" destId="{EC8F3AFF-9AF6-4FFA-94FB-BB153F37374C}" srcOrd="0" destOrd="2" presId="urn:microsoft.com/office/officeart/2005/8/layout/list1"/>
    <dgm:cxn modelId="{6AFBDA27-7C7E-45C6-AE5B-D6404D003562}" type="presParOf" srcId="{FD0D5B4F-5F17-48F6-89A7-05BEF3D4B5D2}" destId="{3019E361-2F96-4EE1-8C41-E742463406F8}" srcOrd="0" destOrd="0" presId="urn:microsoft.com/office/officeart/2005/8/layout/list1"/>
    <dgm:cxn modelId="{D99A028F-7CAD-4191-9C22-EF5809E2F021}" type="presParOf" srcId="{3019E361-2F96-4EE1-8C41-E742463406F8}" destId="{381FAB82-C31E-4493-8F09-A0E8517016BF}" srcOrd="0" destOrd="0" presId="urn:microsoft.com/office/officeart/2005/8/layout/list1"/>
    <dgm:cxn modelId="{2DB0896B-6E7F-4D16-9549-D2D7E1467CD8}" type="presParOf" srcId="{3019E361-2F96-4EE1-8C41-E742463406F8}" destId="{AE378C74-0361-40D1-A613-2B6DE98DC94A}" srcOrd="1" destOrd="0" presId="urn:microsoft.com/office/officeart/2005/8/layout/list1"/>
    <dgm:cxn modelId="{D74E0B7F-3D2E-4EF5-B5EC-36E1DC9D8477}" type="presParOf" srcId="{FD0D5B4F-5F17-48F6-89A7-05BEF3D4B5D2}" destId="{B67B161C-C35D-42B6-A4BA-6BAFA9854C99}" srcOrd="1" destOrd="0" presId="urn:microsoft.com/office/officeart/2005/8/layout/list1"/>
    <dgm:cxn modelId="{5C97BDEC-8687-4B45-8416-601F1E779233}" type="presParOf" srcId="{FD0D5B4F-5F17-48F6-89A7-05BEF3D4B5D2}" destId="{47F64EA2-0022-4792-AF9F-6BF68E5391DD}" srcOrd="2" destOrd="0" presId="urn:microsoft.com/office/officeart/2005/8/layout/list1"/>
    <dgm:cxn modelId="{9B8CBBD4-F185-433E-AE50-9F121543316C}" type="presParOf" srcId="{FD0D5B4F-5F17-48F6-89A7-05BEF3D4B5D2}" destId="{46694E1A-E183-4C1D-AECB-724BE1E2591C}" srcOrd="3" destOrd="0" presId="urn:microsoft.com/office/officeart/2005/8/layout/list1"/>
    <dgm:cxn modelId="{787781E8-5EE5-4951-831F-D33165216E69}" type="presParOf" srcId="{FD0D5B4F-5F17-48F6-89A7-05BEF3D4B5D2}" destId="{AC835073-6986-460A-B78E-9466ACD7FD59}" srcOrd="4" destOrd="0" presId="urn:microsoft.com/office/officeart/2005/8/layout/list1"/>
    <dgm:cxn modelId="{EF65E094-604B-488D-87A8-EB05D0673A69}" type="presParOf" srcId="{AC835073-6986-460A-B78E-9466ACD7FD59}" destId="{F9D7BC6D-FDD6-4366-A2DD-7ACCF2DFE7B9}" srcOrd="0" destOrd="0" presId="urn:microsoft.com/office/officeart/2005/8/layout/list1"/>
    <dgm:cxn modelId="{AC652ABA-6E7B-4DC0-A311-1AC7373575B7}" type="presParOf" srcId="{AC835073-6986-460A-B78E-9466ACD7FD59}" destId="{6A80089A-C120-4718-B1A5-D81C17B38259}" srcOrd="1" destOrd="0" presId="urn:microsoft.com/office/officeart/2005/8/layout/list1"/>
    <dgm:cxn modelId="{83E49C3B-8D94-49ED-874E-1E47E050868D}" type="presParOf" srcId="{FD0D5B4F-5F17-48F6-89A7-05BEF3D4B5D2}" destId="{71C59A59-098A-466D-8810-AACA811E2F85}" srcOrd="5" destOrd="0" presId="urn:microsoft.com/office/officeart/2005/8/layout/list1"/>
    <dgm:cxn modelId="{3DD8A371-637E-4852-BB83-F869E2DA9C0B}" type="presParOf" srcId="{FD0D5B4F-5F17-48F6-89A7-05BEF3D4B5D2}" destId="{EC8F3AFF-9AF6-4FFA-94FB-BB153F37374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F64EA2-0022-4792-AF9F-6BF68E5391DD}">
      <dsp:nvSpPr>
        <dsp:cNvPr id="0" name=""/>
        <dsp:cNvSpPr/>
      </dsp:nvSpPr>
      <dsp:spPr>
        <a:xfrm>
          <a:off x="0" y="966037"/>
          <a:ext cx="7645399" cy="11481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93368" tIns="562356" rIns="59336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If there is a GCF take it out! </a:t>
          </a:r>
        </a:p>
      </dsp:txBody>
      <dsp:txXfrm>
        <a:off x="0" y="966037"/>
        <a:ext cx="7645399" cy="1148175"/>
      </dsp:txXfrm>
    </dsp:sp>
    <dsp:sp modelId="{AE378C74-0361-40D1-A613-2B6DE98DC94A}">
      <dsp:nvSpPr>
        <dsp:cNvPr id="0" name=""/>
        <dsp:cNvSpPr/>
      </dsp:nvSpPr>
      <dsp:spPr>
        <a:xfrm>
          <a:off x="382269" y="567517"/>
          <a:ext cx="5351779" cy="79704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2285" tIns="0" rIns="202285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1. Always  Check for a GCF!!!!</a:t>
          </a:r>
        </a:p>
      </dsp:txBody>
      <dsp:txXfrm>
        <a:off x="421177" y="606425"/>
        <a:ext cx="5273963" cy="719224"/>
      </dsp:txXfrm>
    </dsp:sp>
    <dsp:sp modelId="{EC8F3AFF-9AF6-4FFA-94FB-BB153F37374C}">
      <dsp:nvSpPr>
        <dsp:cNvPr id="0" name=""/>
        <dsp:cNvSpPr/>
      </dsp:nvSpPr>
      <dsp:spPr>
        <a:xfrm>
          <a:off x="0" y="2658532"/>
          <a:ext cx="7645399" cy="32318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93368" tIns="562356" rIns="593368" bIns="192024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Two terms: Difference of Two Squares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Three terms: </a:t>
          </a:r>
        </a:p>
        <a:p>
          <a:pPr marL="457200" lvl="2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Factors of C that Add to B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700" kern="1200" dirty="0"/>
            <a:t>ALWAYS FACTOR COMPLETELY WHICH MEANS EVERYTHING IS IN ITS SIMPLEST FORM!!! </a:t>
          </a:r>
        </a:p>
      </dsp:txBody>
      <dsp:txXfrm>
        <a:off x="0" y="2658532"/>
        <a:ext cx="7645399" cy="3231899"/>
      </dsp:txXfrm>
    </dsp:sp>
    <dsp:sp modelId="{6A80089A-C120-4718-B1A5-D81C17B38259}">
      <dsp:nvSpPr>
        <dsp:cNvPr id="0" name=""/>
        <dsp:cNvSpPr/>
      </dsp:nvSpPr>
      <dsp:spPr>
        <a:xfrm>
          <a:off x="382269" y="2260012"/>
          <a:ext cx="5351779" cy="797040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85000"/>
                <a:satMod val="130000"/>
              </a:schemeClr>
            </a:gs>
            <a:gs pos="34000">
              <a:schemeClr val="accent4">
                <a:hueOff val="-4464770"/>
                <a:satOff val="26899"/>
                <a:lumOff val="2156"/>
                <a:alphaOff val="0"/>
                <a:shade val="87000"/>
                <a:satMod val="125000"/>
              </a:schemeClr>
            </a:gs>
            <a:gs pos="70000">
              <a:schemeClr val="accent4">
                <a:hueOff val="-4464770"/>
                <a:satOff val="26899"/>
                <a:lumOff val="2156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4445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9800000"/>
          </a:lightRig>
        </a:scene3d>
        <a:sp3d prstMaterial="flat">
          <a:bevelT w="254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2285" tIns="0" rIns="202285" bIns="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2. How Many Terms are There????</a:t>
          </a:r>
        </a:p>
      </dsp:txBody>
      <dsp:txXfrm>
        <a:off x="421177" y="2298920"/>
        <a:ext cx="5273963" cy="719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7T13:39:23.7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5408 9475 5376,'-14'0'2112,"14"0"-1152,0 14-576,-14-14 608,14 0-160,0 15-32,-15-15-288,15 14-96,0-14-224,0 14 0,0-14 128,15 15-128,-1-15 64,14 0 32,15 0 64,-14 0-32,14 0 32,14 0-192,14 0-32,1 0 0,27 0 0,-13 14 0,-15-14 0,15 0 0,14 14 0,-14-14 0,14 0 0,-15 15-160,1-1 32,-29-14 64,0 14 32,0-14 32,0 0-1,-14 14-63,0-14 32,0 0 0,-1 0 32,16 15-160,-30-15 32,1 0 0,-1 0 0,1 0 64,-15 0 96,0 0-832,-14 0-351,15 0-1057,-15-15-416,14 1-1152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7T13:39:24.3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5223 10660 6272,'-15'0'2368,"15"0"-1280,0 0-704,0 0 672,0 0-320,0 0-128,0 0-192,0 0-96,15 0-192,-1 0 64,29 14 0,0-14 128,14 14 32,14-14 32,0 0 0,29-14-64,29 14-32,-15-14 96,14 14 159,15-14-159,14 14-64,-28 0 32,-1 0 96,15-15-192,-29 15-64,0 0-96,0 0 0,-28 0-64,-15 0-32,1 0 96,-15 0 64,-14 0-768,-15 0-384,1-14-2111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7T13:39:31.8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16696 7492 7040,'0'-15'2624,"0"1"-1408,0 0-1152,0 0 544,14 14-192,1-15 0,-1 1 32,0 0 64,15-1-288,13 15 64,-13 0 64,14 15 64,0 28 96,-15-1-96,15 30 0,-14 28-224,28 28-64,0 29-64,14 43-64,15 14 32,0 0-32,-15 14 0,-14-28 0,0 14 0,-14 0 63,-14-28 257,-1-1 96,-14 15-128,-14-14-32,0-1-128,0-14-96,-14 1 0,0-15 32,0-15-32,-1-27-32,1-16-768,14-13-287,0-29-1985,-14-28-2624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7T13:39:28.9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672 14 4992,'14'-14'1824,"-14"14"-960,0 0-384,0 0 576,0 0-224,0 0-96,0 0-160,0 0 32,0 0 96,-14 14-384,-1 1 32,1-1 64,-15 29-32,-13 28 32,-1 15-160,-14 28 0,-15 57 32,15 15 160,-14 71 96,-1 28 63,-13 29-255,28 43-128,14-43-128,28 28-96,30-28-64,13-14 32,15-29 32,0-43 0,14-28-96,14-14 64,1-44 32,-1-13 0,-14-15-160,1-43 32,-1 1-799,-15-30-257,-13-42-3264</inkml:trace>
  <inkml:trace contextRef="#ctx0" brushRef="#br0" timeOffset="4203.6209">985 1627 7552,'0'-14'2880,"0"14"-1536,0-15-1216,0 15 672,0-14-384,14 0-64,1-1-288,-1 15-32,14-28-32,15 14 64,0-29 96,14 14-128,0 1-96,15 14 96,-1-1 32,29 30 256,-14 27 128,-15 15-96,0 15 32,1 13-32,-29 30 96,-1 13 127,-13-14 33,-15 0-192,1 0 0,-15 15-192,0-15 32,-29 14-160,-14-13 0,0-16-32,-14 1-64,-14-14 224,14 0 96,0-29-96,14 0-64,0-29-64,14-13 0,1-15-128,14-29-64,-1-14-32,30 0 0,-1-14 96,0 0 0,29 14 96,0 1 32,14 13-32,0 15-64,14 14 32,-14 14 32,1 15-448,-16 13-224,1 1-480,0 14-192,-14-14 65,-1 14-1,1-14 192,14 0 160,-15-15-1440,15-13-1888,0-15 928</inkml:trace>
  <inkml:trace contextRef="#ctx0" brushRef="#br0" timeOffset="4573.3357">3354 1869 7168,'0'0'2720,"0"0"-1472,0 0-960,0 0 608,0 0 96,0 0 128,0 0 0,0 0 31,-14 15-607,14-1 32,-14 15 0,-15 13-256,15 15-32,-15 15-224,-13 13-64,-1 15 64,0-14 32,-29 28-32,15 0-64,-14-14 32,14 0-32,14 0 0,-14 0 64,14-14-32,14-15-32,1 0-416,14-28-192,-1 0-544,1-14-159,14-15-641,0-14-288,0-29-1536</inkml:trace>
  <inkml:trace contextRef="#ctx0" brushRef="#br0" timeOffset="4863.2161">2598 1955 8704,'0'-29'3232,"0"44"-1728,14-15-1536,-14 0 640,15 0 128,-15 14 192,28 0-129,1 15-95,13 28-384,16 14-64,-1 1 64,0 27-192,-14 1 0,14 15-128,0-1-32,-15-14 32,1-1 64,14-13-960,0-15-351,1-13-289,-1-16-96,0 1-2368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7T13:39:34.7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342 58 7296,'15'-29'2720,"-15"15"-1472,0-1-1248,0 15 576,0 0-192,14 0 96,-14 15 96,0-1 32,14 0-320,-14 29-32,15-14-32,-1 28-32,0 14-32,-14 15-96,14-1 32,1 15-64,-15 0-32,14-14 32,-14 14 32,0-15-32,14-13-32,-14-15-416,0-15-192,0 1-960,0-14-352,-14-15-1536</inkml:trace>
  <inkml:trace contextRef="#ctx0" brushRef="#br0" timeOffset="256.5002">0 771 7552,'0'-14'2816,"0"43"-1536,0-29-1280,0 14 576,14-14-320,-14 0-64,15 0-32,13 0-32,29 0-64,15 14-64,-1-14 32,15 0-128,-1 0 64,-13 0 96,28 0 32,-15 0-480,-13 15-128,-1-15-864,0-15-416,-13 1-1152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7T13:39:35.6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200 100 6656,'0'-29'2464,"0"15"-1344,14 14-672,-14 0 704,0 0-224,0 0 224,-14 14-320,14 1-416,-14-1-192,-1 15-32,-13-1-96,-1 15 0,1-15-32,13 1 32,-13 14-224,14-15 32,-1 1-128,15 0 64,-14-15-64,14 14 64,14 15 32,1-14 64,13-1-128,1 1 64,28-1 0,0 1-32,0-1 128,0 1 0,0 0 32,0 13 0,-14 1 0,14 0 0,14 0 0,-13 0 64,-16 0-96,15-1 0,-14 1 32,-14-14 64,-1-1 256,-13 1 96,-15-1 160,0-13 96,0-1-289,-29 14-63,1 1-192,-15 0-32,-14-15-96,14 14-32,-14 1-480,-15 0-191,-13-15-641,13-14-192,1 0-2432</inkml:trace>
  <inkml:trace contextRef="#ctx0" brushRef="#br0" timeOffset="371.762">315 71 8576,'-15'0'3232,"15"0"-1728,0 0-1472,0 0 608,15 0-416,-15 0-128,0 0 0,28 0 64,-14 0-64,15 0 160,0 0 64,-1 0-256,15-14 0,14 14-64,14 0 64,1-14-32,-1 14-32,1 0 32,-1-14 32,-14 14-384,0 0-192,0 0-512,0 0-224,15-15-960,13 15-416,1-14-192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7T13:39:36.6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714 43 7424,'-14'-28'2816,"14"28"-1536,0-15-928,-15 15 672,15 15-352,-14-15-32,0 14-384,-15-14-96,1 28-96,-29 15-64,14 14 96,0 43 0,-14 14 96,0 58 96,-15 28 160,-13 56-320,-1 16-64,15 13-64,42-14 0,29 15-96,29-44 64,28-13 32,0-30 0,14 1-96,29-29 64,-14-28 32,-1-14 0,-13-15 0,-1-43 64,-14 0-1024,-14-28-384,-14-14-2368,14-15-1376,14-57 2304</inkml:trace>
  <inkml:trace contextRef="#ctx0" brushRef="#br0" timeOffset="617.6755">1284 1085 6656,'-14'-57'2528,"14"28"-1344,14 1-1312,1 14 416,-1-1-160,0-13 64,15-15 96,14 14 64,14-13-160,0 13 0,28 0 128,1 15 0,-15 14 128,1 29 64,13 14-32,-13 28-96,-1 29-64,1 14-192,-1 14-32,-28 1 96,-15-1 96,-28 1 160,-14-15 32,0 14-1,-15 1 33,-14-1-256,-14-13-160,0-1 0,-28 0 0,13-14-32,1-29 32,-1 1-128,30-30 0,-1 1-128,0-29-32,14-14 0,15 0 128,0-28-128,14-1 64,0 1 0,43-15-32,-1 0 32,30 0 96,-15 15-159,29-1 63,-15 29 64,15 0 32,14 0 32,-1 15 64,-13-1-32,-29 0-32,0 0-416,0 1-192,-14-1-672,-14 0-256,-1-14-2272</inkml:trace>
  <inkml:trace contextRef="#ctx0" brushRef="#br0" timeOffset="928.4872">3825 1414 7680,'29'-15'2880,"-29"15"-1536,0 15-864,0-15 832,0 14-224,-14 14 96,-1 1-545,1 14-191,-15 28-288,-13-14-128,-1 15 64,-14 13-64,0 15-32,-1 0 32,1 14-32,0-14 0,0 0 0,0 0-224,0 0 0,14-15-831,0-13-321,0-15-992,15-15-416,-1-13-512</inkml:trace>
  <inkml:trace contextRef="#ctx0" brushRef="#br0" timeOffset="1201.328">3211 1299 9728,'14'15'3584,"-14"-1"-1920,15 15-1504,-15-1 704,14 15-353,0 14-31,1 29-224,-1 14 0,0 28-160,0 15-64,15 0 0,14-15-256,0 0-96,14 1-383,0-15-193,-14-28-384,14-15-64,0 0-640,-28-28-192,28-14-800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7T13:39:38.4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23317 9518 8960,'-15'0'3328,"15"0"-1792,0 15-1792,0-15 576,0 0-224,15 14 32,13-14-160,15 14 32,14-14 0,0 0 64,14 15 96,1-15 0,-1 14 0,15 0-96,-1 1 32,1-1-224,14 0 32,-29 15-1024,1-29-384,-1 0-2208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7-12-07T13:39:38.9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371 1198 7936,'0'-15'2976,"-14"30"-1600,0-15-1312,-1 0 544,1 14-544,0 15-160,-29-1-64,0 29 32,0-14 64,15 14 32,-15-14 32,14 14-96,1-14 64,-1-15-32,29 15-64,-14-14 96,14-1 0,0 1-64,14-1 64,15 15-32,14-14-64,14 14 160,14-1 32,0 16 0,1-1-64,13 0-64,15 0 32,0 14 32,0 1 0,-14 13 0,-1-13 64,-13 13 384,-30-13 192,1-1 160,-14-14 64,-1 14-32,-13-28-32,-15 0-257,0 0 1,-15 0-256,-13-15-32,-29 1-288,-15-1-128,1-13-256,0 13-96,-1-28 65,-13 0 31,-1-14-320,15 14-96,-29-14-480,14-1-192,29 1-2112</inkml:trace>
  <inkml:trace contextRef="#ctx0" brushRef="#br0" timeOffset="455.2793">414 1141 6656,'-29'0'2464,"15"0"-1344,14 14-736,0-14 672,0 0-320,0 0-128,14 15-128,1-15-64,-1 0-224,0 0 224,0 14 128,1-14-32,13 0 96,15 0-193,14 14-95,14-14-256,15 0-96,-15 15 64,15-15 32,0 14 0,14-14-64,-1 14 32,1 1-32,0-1-704,-14 0-255,-15 1-993,-14-15-448,0 14-1280</inkml:trace>
  <inkml:trace contextRef="#ctx0" brushRef="#br0" timeOffset="886.2976">1855 14 7040,'0'-14'2720,"0"14"-1472,14 0-1024,-14 0 640,0 0-320,0 14 32,15-14-160,-15 15 64,14 13-256,0 1 64,0 14 128,1 14-96,13 14 64,1 15-96,-1 56 0,15 1-161,0 43-31,-15 28-32,15 14 32,-14 15 0,-1-1 96,1 1 192,-15-1 128,0 1-128,-14-29 32,0 0-256,0-14-96,-14-14-32,0-1 32,-15-28-736,15-14-352,14-29-863,-14 0-353,0-28-1984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847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376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00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287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666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18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298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552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7DE6118-2437-4B30-8E3C-4D2BE6020583}" type="datetimeFigureOut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28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034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313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customXml" Target="../ink/ink6.xml"/><Relationship Id="rId18" Type="http://schemas.openxmlformats.org/officeDocument/2006/relationships/image" Target="../media/image10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7.png"/><Relationship Id="rId17" Type="http://schemas.openxmlformats.org/officeDocument/2006/relationships/customXml" Target="../ink/ink8.xml"/><Relationship Id="rId2" Type="http://schemas.openxmlformats.org/officeDocument/2006/relationships/image" Target="../media/image2.png"/><Relationship Id="rId16" Type="http://schemas.openxmlformats.org/officeDocument/2006/relationships/image" Target="../media/image9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6.png"/><Relationship Id="rId19" Type="http://schemas.openxmlformats.org/officeDocument/2006/relationships/customXml" Target="../ink/ink9.xml"/><Relationship Id="rId4" Type="http://schemas.openxmlformats.org/officeDocument/2006/relationships/image" Target="../media/image3.png"/><Relationship Id="rId9" Type="http://schemas.openxmlformats.org/officeDocument/2006/relationships/customXml" Target="../ink/ink4.xml"/><Relationship Id="rId1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BEDE48-A6AC-4A99-B69E-0FE615240337}"/>
              </a:ext>
            </a:extLst>
          </p:cNvPr>
          <p:cNvSpPr txBox="1"/>
          <p:nvPr/>
        </p:nvSpPr>
        <p:spPr>
          <a:xfrm>
            <a:off x="4957280" y="70440"/>
            <a:ext cx="22774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PDN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5FF6277-59E9-403E-9422-A53D205EE82F}"/>
              </a:ext>
            </a:extLst>
          </p:cNvPr>
          <p:cNvSpPr txBox="1"/>
          <p:nvPr/>
        </p:nvSpPr>
        <p:spPr>
          <a:xfrm>
            <a:off x="606175" y="507944"/>
            <a:ext cx="2614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Error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9D05C66-C98F-4062-A213-E2286006EEEB}"/>
                  </a:ext>
                </a:extLst>
              </p:cNvPr>
              <p:cNvSpPr txBox="1"/>
              <p:nvPr/>
            </p:nvSpPr>
            <p:spPr>
              <a:xfrm>
                <a:off x="4666474" y="1212350"/>
                <a:ext cx="285905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+25</m:t>
                      </m:r>
                    </m:oMath>
                  </m:oMathPara>
                </a14:m>
                <a:endParaRPr lang="en-US" sz="5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9D05C66-C98F-4062-A213-E2286006EE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6474" y="1212350"/>
                <a:ext cx="2859052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4C730636-2E1A-423E-925D-406109F69D36}"/>
                  </a:ext>
                </a:extLst>
              </p14:cNvPr>
              <p14:cNvContentPartPr/>
              <p14:nvPr/>
            </p14:nvContentPartPr>
            <p14:xfrm>
              <a:off x="1808110" y="2943526"/>
              <a:ext cx="647460" cy="617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4C730636-2E1A-423E-925D-406109F69D3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790115" y="2925682"/>
                <a:ext cx="683090" cy="9707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C3E620D-0CEF-44C2-9763-97A63627B4F0}"/>
                  </a:ext>
                </a:extLst>
              </p14:cNvPr>
              <p14:cNvContentPartPr/>
              <p14:nvPr/>
            </p14:nvContentPartPr>
            <p14:xfrm>
              <a:off x="1751590" y="3354466"/>
              <a:ext cx="796500" cy="259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C3E620D-0CEF-44C2-9763-97A63627B4F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33594" y="3336466"/>
                <a:ext cx="832132" cy="6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DF0B2E14-B374-45A6-A8E0-EB0FDE8FF334}"/>
                  </a:ext>
                </a:extLst>
              </p14:cNvPr>
              <p14:cNvContentPartPr/>
              <p14:nvPr/>
            </p14:nvContentPartPr>
            <p14:xfrm>
              <a:off x="5887090" y="2188246"/>
              <a:ext cx="359820" cy="144378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DF0B2E14-B374-45A6-A8E0-EB0FDE8FF33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869099" y="2170248"/>
                <a:ext cx="395442" cy="147941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2E063B92-E281-4C3C-8121-78FEA1D03A3F}"/>
                  </a:ext>
                </a:extLst>
              </p14:cNvPr>
              <p14:cNvContentPartPr/>
              <p14:nvPr/>
            </p14:nvContentPartPr>
            <p14:xfrm>
              <a:off x="2933110" y="2296246"/>
              <a:ext cx="1233540" cy="1674900"/>
            </p14:xfrm>
          </p:contentPart>
        </mc:Choice>
        <mc:Fallback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2E063B92-E281-4C3C-8121-78FEA1D03A3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915107" y="2278248"/>
                <a:ext cx="1269185" cy="171053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ECD581CD-8820-44E5-9DA0-EE49E96E08A1}"/>
                  </a:ext>
                </a:extLst>
              </p14:cNvPr>
              <p14:cNvContentPartPr/>
              <p14:nvPr/>
            </p14:nvContentPartPr>
            <p14:xfrm>
              <a:off x="4515490" y="2845786"/>
              <a:ext cx="344880" cy="411120"/>
            </p14:xfrm>
          </p:contentPart>
        </mc:Choice>
        <mc:Fallback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ECD581CD-8820-44E5-9DA0-EE49E96E08A1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497490" y="2827802"/>
                <a:ext cx="380520" cy="44672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F94EA206-AD59-41CE-830A-A71A405D1710}"/>
                  </a:ext>
                </a:extLst>
              </p14:cNvPr>
              <p14:cNvContentPartPr/>
              <p14:nvPr/>
            </p14:nvContentPartPr>
            <p14:xfrm>
              <a:off x="5203810" y="2763706"/>
              <a:ext cx="493740" cy="498420"/>
            </p14:xfrm>
          </p:contentPart>
        </mc:Choice>
        <mc:Fallback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F94EA206-AD59-41CE-830A-A71A405D1710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185817" y="2745725"/>
                <a:ext cx="529367" cy="534021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F5AD8910-9A51-4351-872D-C6226CAE0A2A}"/>
                  </a:ext>
                </a:extLst>
              </p14:cNvPr>
              <p14:cNvContentPartPr/>
              <p14:nvPr/>
            </p14:nvContentPartPr>
            <p14:xfrm>
              <a:off x="6611410" y="2244766"/>
              <a:ext cx="1387620" cy="1356300"/>
            </p14:xfrm>
          </p:contentPart>
        </mc:Choice>
        <mc:Fallback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F5AD8910-9A51-4351-872D-C6226CAE0A2A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593412" y="2226773"/>
                <a:ext cx="1423255" cy="139192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B2A750E9-4DBE-4F85-9B52-B1B168BDE13E}"/>
                  </a:ext>
                </a:extLst>
              </p14:cNvPr>
              <p14:cNvContentPartPr/>
              <p14:nvPr/>
            </p14:nvContentPartPr>
            <p14:xfrm>
              <a:off x="8265430" y="2958826"/>
              <a:ext cx="354600" cy="56700"/>
            </p14:xfrm>
          </p:contentPart>
        </mc:Choice>
        <mc:Fallback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B2A750E9-4DBE-4F85-9B52-B1B168BDE13E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247448" y="2940883"/>
                <a:ext cx="390204" cy="9222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30" name="Ink 29">
                <a:extLst>
                  <a:ext uri="{FF2B5EF4-FFF2-40B4-BE49-F238E27FC236}">
                    <a16:creationId xmlns:a16="http://schemas.microsoft.com/office/drawing/2014/main" id="{4D840D3F-EF06-460F-945F-20505190B8D7}"/>
                  </a:ext>
                </a:extLst>
              </p14:cNvPr>
              <p14:cNvContentPartPr/>
              <p14:nvPr/>
            </p14:nvContentPartPr>
            <p14:xfrm>
              <a:off x="8897410" y="2106166"/>
              <a:ext cx="827280" cy="1469880"/>
            </p14:xfrm>
          </p:contentPart>
        </mc:Choice>
        <mc:Fallback>
          <p:pic>
            <p:nvPicPr>
              <p:cNvPr id="30" name="Ink 29">
                <a:extLst>
                  <a:ext uri="{FF2B5EF4-FFF2-40B4-BE49-F238E27FC236}">
                    <a16:creationId xmlns:a16="http://schemas.microsoft.com/office/drawing/2014/main" id="{4D840D3F-EF06-460F-945F-20505190B8D7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8879410" y="2088166"/>
                <a:ext cx="862920" cy="1505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23904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99000"/>
                <a:satMod val="140000"/>
              </a:schemeClr>
            </a:gs>
            <a:gs pos="65000">
              <a:schemeClr val="bg2">
                <a:tint val="100000"/>
                <a:shade val="80000"/>
                <a:satMod val="130000"/>
              </a:schemeClr>
            </a:gs>
            <a:gs pos="100000">
              <a:schemeClr val="bg2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FBDCECDC-EEE3-4128-AA5E-82A8C08796E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260EDE0-989C-4E16-AF94-F652294D828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F3985C0-E548-44D2-B30E-F3E42DADE13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88952" cy="49701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7350" y="758952"/>
            <a:ext cx="10768330" cy="3892168"/>
          </a:xfrm>
        </p:spPr>
        <p:txBody>
          <a:bodyPr>
            <a:normAutofit/>
          </a:bodyPr>
          <a:lstStyle/>
          <a:p>
            <a:r>
              <a:rPr lang="en-US" sz="9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COMPLETELY</a:t>
            </a:r>
          </a:p>
        </p:txBody>
      </p:sp>
    </p:spTree>
    <p:extLst>
      <p:ext uri="{BB962C8B-B14F-4D97-AF65-F5344CB8AC3E}">
        <p14:creationId xmlns:p14="http://schemas.microsoft.com/office/powerpoint/2010/main" val="34020519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9">
            <a:extLst>
              <a:ext uri="{FF2B5EF4-FFF2-40B4-BE49-F238E27FC236}">
                <a16:creationId xmlns:a16="http://schemas.microsoft.com/office/drawing/2014/main" id="{36D16D1E-4205-49F5-BD2A-DA769947C10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" name="Rectangle 11">
            <a:extLst>
              <a:ext uri="{FF2B5EF4-FFF2-40B4-BE49-F238E27FC236}">
                <a16:creationId xmlns:a16="http://schemas.microsoft.com/office/drawing/2014/main" id="{012FD100-C039-4E03-B5E4-2EDFA7290AA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34193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7" name="Straight Connector 13">
            <a:extLst>
              <a:ext uri="{FF2B5EF4-FFF2-40B4-BE49-F238E27FC236}">
                <a16:creationId xmlns:a16="http://schemas.microsoft.com/office/drawing/2014/main" id="{4418FCD2-8448-4A81-8EB4-72250F7827B4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8" name="Rectangle 15">
            <a:extLst>
              <a:ext uri="{FF2B5EF4-FFF2-40B4-BE49-F238E27FC236}">
                <a16:creationId xmlns:a16="http://schemas.microsoft.com/office/drawing/2014/main" id="{FB5993E2-C02B-4335-ABA5-D8EC465551E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17">
            <a:extLst>
              <a:ext uri="{FF2B5EF4-FFF2-40B4-BE49-F238E27FC236}">
                <a16:creationId xmlns:a16="http://schemas.microsoft.com/office/drawing/2014/main" id="{C0B801A2-5622-4BE8-9AD2-C337A2CD002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" name="Rectangle 19">
            <a:extLst>
              <a:ext uri="{FF2B5EF4-FFF2-40B4-BE49-F238E27FC236}">
                <a16:creationId xmlns:a16="http://schemas.microsoft.com/office/drawing/2014/main" id="{B7AF614F-5BC3-4086-99F5-B87C5847A07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74904" y="539664"/>
            <a:ext cx="3597548" cy="577284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u="sng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COMPLETELY STEPS</a:t>
            </a: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086289118"/>
              </p:ext>
            </p:extLst>
          </p:nvPr>
        </p:nvGraphicFramePr>
        <p:xfrm>
          <a:off x="4322497" y="200025"/>
          <a:ext cx="7645399" cy="645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774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92100" y="223838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1) </a:t>
                </a:r>
                <a14:m>
                  <m:oMath xmlns:m="http://schemas.openxmlformats.org/officeDocument/2006/math"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𝟏𝟎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𝟒𝟎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𝒙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92100" y="223838"/>
                <a:ext cx="9601200" cy="3581400"/>
              </a:xfrm>
              <a:blipFill>
                <a:blip r:embed="rId2"/>
                <a:stretch>
                  <a:fillRect l="-4444" t="-66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4162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355600" y="133350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48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2) </a:t>
                </a:r>
                <a14:m>
                  <m:oMath xmlns:m="http://schemas.openxmlformats.org/officeDocument/2006/math"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𝟏𝟒</m:t>
                    </m:r>
                    <m:sSup>
                      <m:sSupPr>
                        <m:ctrlP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𝒂</m:t>
                        </m:r>
                      </m:e>
                      <m:sup>
                        <m:r>
                          <a:rPr lang="en-US" sz="48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4800" b="1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𝟐𝟎</m:t>
                    </m:r>
                    <m:r>
                      <a:rPr lang="en-US" sz="48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𝒂</m:t>
                    </m:r>
                  </m:oMath>
                </a14:m>
                <a:endParaRPr lang="en-US" sz="48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355600" y="133350"/>
                <a:ext cx="9601200" cy="3581400"/>
              </a:xfrm>
              <a:blipFill>
                <a:blip r:embed="rId2"/>
                <a:stretch>
                  <a:fillRect l="-3937" t="-54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2847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7800" y="225889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3) </a:t>
                </a:r>
                <a14:m>
                  <m:oMath xmlns:m="http://schemas.openxmlformats.org/officeDocument/2006/math"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</m:t>
                        </m:r>
                      </m:sup>
                    </m:sSup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𝟖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𝟔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𝟐</m:t>
                        </m:r>
                      </m:sup>
                    </m:sSup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7800" y="225889"/>
                <a:ext cx="9601200" cy="3581400"/>
              </a:xfrm>
              <a:blipFill>
                <a:blip r:embed="rId2"/>
                <a:stretch>
                  <a:fillRect l="-4444" t="-6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7212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22606" y="190714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4) </a:t>
                </a:r>
                <a14:m>
                  <m:oMath xmlns:m="http://schemas.openxmlformats.org/officeDocument/2006/math"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𝟖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𝒙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𝟐𝟎𝟎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𝒙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 </m:t>
                    </m:r>
                  </m:oMath>
                </a14:m>
                <a:endParaRPr lang="en-US" sz="5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22606" y="190714"/>
                <a:ext cx="9601200" cy="3581400"/>
              </a:xfrm>
              <a:blipFill>
                <a:blip r:embed="rId2"/>
                <a:stretch>
                  <a:fillRect l="-4444" t="-64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9611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96921" y="165029"/>
                <a:ext cx="9601200" cy="3581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5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Ex. 5)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𝟓</m:t>
                        </m:r>
                      </m:sup>
                    </m:sSup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𝟐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𝟒</m:t>
                        </m:r>
                      </m:sup>
                    </m:sSup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5400" b="1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𝟑𝟓</m:t>
                    </m:r>
                    <m:sSup>
                      <m:sSupPr>
                        <m:ctrlP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𝒚</m:t>
                        </m:r>
                      </m:e>
                      <m:sup>
                        <m:r>
                          <a:rPr lang="en-US" sz="5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𝟑</m:t>
                        </m:r>
                      </m:sup>
                    </m:sSup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96921" y="165029"/>
                <a:ext cx="9601200" cy="3581400"/>
              </a:xfrm>
              <a:blipFill>
                <a:blip r:embed="rId2"/>
                <a:stretch>
                  <a:fillRect l="-4444" t="-62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3691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5250" y="50800"/>
            <a:ext cx="9601200" cy="844550"/>
          </a:xfrm>
        </p:spPr>
        <p:txBody>
          <a:bodyPr/>
          <a:lstStyle/>
          <a:p>
            <a:r>
              <a:rPr lang="en-US" sz="5400" b="1" u="sng" dirty="0"/>
              <a:t>Try These</a:t>
            </a:r>
            <a:r>
              <a:rPr lang="en-US" u="sng" dirty="0"/>
              <a:t>	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95250" y="895350"/>
                <a:ext cx="12040243" cy="5635625"/>
              </a:xfrm>
            </p:spPr>
            <p:txBody>
              <a:bodyPr>
                <a:noAutofit/>
              </a:bodyPr>
              <a:lstStyle/>
              <a:p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1. 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−128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	2.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−10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𝑎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+25</m:t>
                    </m:r>
                  </m:oMath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3. </a:t>
                </a:r>
                <a14:m>
                  <m:oMath xmlns:m="http://schemas.openxmlformats.org/officeDocument/2006/math"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2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−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10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𝑥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+12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		4.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13</m:t>
                    </m:r>
                    <m:sSup>
                      <m:sSup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45</m:t>
                    </m:r>
                    <m:r>
                      <a:rPr lang="en-US" sz="4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𝑥</m:t>
                    </m:r>
                  </m:oMath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95250" y="895350"/>
                <a:ext cx="12040243" cy="5635625"/>
              </a:xfrm>
              <a:blipFill>
                <a:blip r:embed="rId2"/>
                <a:stretch>
                  <a:fillRect l="-1671" t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406106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101</TotalTime>
  <Words>124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Calibri Light</vt:lpstr>
      <vt:lpstr>Cambria Math</vt:lpstr>
      <vt:lpstr>Retrospect</vt:lpstr>
      <vt:lpstr>PowerPoint Presentation</vt:lpstr>
      <vt:lpstr>FACTORING COMPLETELY</vt:lpstr>
      <vt:lpstr>FACTORING COMPLETELY STEPS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Try These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6.7 Factoring: a general strategy</dc:title>
  <dc:creator>Michael Kuniega</dc:creator>
  <cp:lastModifiedBy>Michael Kuniega</cp:lastModifiedBy>
  <cp:revision>10</cp:revision>
  <dcterms:created xsi:type="dcterms:W3CDTF">2017-04-30T23:04:10Z</dcterms:created>
  <dcterms:modified xsi:type="dcterms:W3CDTF">2017-12-07T13:53:48Z</dcterms:modified>
</cp:coreProperties>
</file>